
<file path=[Content_Types].xml><?xml version="1.0" encoding="utf-8"?>
<Types xmlns="http://schemas.openxmlformats.org/package/2006/content-types">
  <Override PartName="/ppt/embeddings/oleObject5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embeddings/oleObject3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oleObject4.bin" ContentType="application/vnd.openxmlformats-officedocument.oleObject"/>
  <Default Extension="bin" ContentType="application/vnd.openxmlformats-officedocument.presentationml.printerSettings"/>
  <Override PartName="/ppt/embeddings/oleObject2.bin" ContentType="application/vnd.openxmlformats-officedocument.oleObjec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oleObject7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ict"/><Relationship Id="rId4" Type="http://schemas.openxmlformats.org/officeDocument/2006/relationships/image" Target="../media/image7.pict"/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EC11-48F2-D847-A7AC-4052EFD566CE}" type="datetimeFigureOut">
              <a:rPr lang="en-US" smtClean="0"/>
              <a:pPr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B2F1-5A0E-B64E-A661-6CEF24E1A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Pre-Calculus Chapter 1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Look over your quizzes!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Practice questions in your study plan!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779"/>
            <a:ext cx="8229600" cy="57968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you analyze the characteristics of a given function?</a:t>
            </a:r>
          </a:p>
          <a:p>
            <a:pPr lvl="1"/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Continuity</a:t>
            </a:r>
          </a:p>
          <a:p>
            <a:pPr lvl="1"/>
            <a:r>
              <a:rPr lang="en-US" dirty="0" smtClean="0"/>
              <a:t>Increasing on</a:t>
            </a:r>
          </a:p>
          <a:p>
            <a:pPr lvl="1"/>
            <a:r>
              <a:rPr lang="en-US" dirty="0" smtClean="0"/>
              <a:t>Decreasing on</a:t>
            </a:r>
          </a:p>
          <a:p>
            <a:pPr lvl="1"/>
            <a:r>
              <a:rPr lang="en-US" dirty="0" smtClean="0"/>
              <a:t>Even, odd, neither with algebraic support</a:t>
            </a:r>
          </a:p>
          <a:p>
            <a:pPr lvl="1"/>
            <a:r>
              <a:rPr lang="en-US" dirty="0" smtClean="0"/>
              <a:t>Symmetry</a:t>
            </a:r>
          </a:p>
          <a:p>
            <a:pPr lvl="1"/>
            <a:r>
              <a:rPr lang="en-US" dirty="0" smtClean="0"/>
              <a:t>Bounded</a:t>
            </a:r>
          </a:p>
          <a:p>
            <a:pPr lvl="1"/>
            <a:r>
              <a:rPr lang="en-US" dirty="0" smtClean="0"/>
              <a:t>Relative minimum</a:t>
            </a:r>
          </a:p>
          <a:p>
            <a:pPr lvl="1"/>
            <a:r>
              <a:rPr lang="en-US" dirty="0" smtClean="0"/>
              <a:t>Relative maximum</a:t>
            </a:r>
          </a:p>
          <a:p>
            <a:pPr lvl="1"/>
            <a:r>
              <a:rPr lang="en-US" dirty="0" smtClean="0"/>
              <a:t>Vertical asymptotes</a:t>
            </a:r>
          </a:p>
          <a:p>
            <a:pPr lvl="1"/>
            <a:r>
              <a:rPr lang="en-US" dirty="0" smtClean="0"/>
              <a:t>Horizontal asymptotes</a:t>
            </a:r>
          </a:p>
          <a:p>
            <a:pPr lvl="1"/>
            <a:r>
              <a:rPr lang="en-US" dirty="0" smtClean="0"/>
              <a:t>End behavior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779"/>
            <a:ext cx="8229600" cy="11289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Can you graph a piecewise function?</a:t>
            </a:r>
          </a:p>
          <a:p>
            <a:r>
              <a:rPr lang="en-US" dirty="0" smtClean="0"/>
              <a:t>Can you determine if it is continuous over the all real number domain?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7959" y="2339379"/>
          <a:ext cx="4408488" cy="1438275"/>
        </p:xfrm>
        <a:graphic>
          <a:graphicData uri="http://schemas.openxmlformats.org/presentationml/2006/ole">
            <p:oleObj spid="_x0000_s6146" name="Equation" r:id="rId3" imgW="1752600" imgH="571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779"/>
            <a:ext cx="8229600" cy="1128978"/>
          </a:xfrm>
        </p:spPr>
        <p:txBody>
          <a:bodyPr>
            <a:normAutofit/>
          </a:bodyPr>
          <a:lstStyle/>
          <a:p>
            <a:r>
              <a:rPr lang="en-US" dirty="0" smtClean="0"/>
              <a:t>Can you decompose a function?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64202" y="2170112"/>
          <a:ext cx="1789112" cy="511175"/>
        </p:xfrm>
        <a:graphic>
          <a:graphicData uri="http://schemas.openxmlformats.org/presentationml/2006/ole">
            <p:oleObj spid="_x0000_s18434" name="Equation" r:id="rId3" imgW="711200" imgH="203200" progId="Equation.DSMT4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17638"/>
            <a:ext cx="8229600" cy="1128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function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h(x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and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k(x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such that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038395" y="2713038"/>
          <a:ext cx="1468438" cy="574675"/>
        </p:xfrm>
        <a:graphic>
          <a:graphicData uri="http://schemas.openxmlformats.org/presentationml/2006/ole">
            <p:oleObj spid="_x0000_s18435" name="Equation" r:id="rId4" imgW="5842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779"/>
            <a:ext cx="8229600" cy="1128978"/>
          </a:xfrm>
        </p:spPr>
        <p:txBody>
          <a:bodyPr>
            <a:normAutofit/>
          </a:bodyPr>
          <a:lstStyle/>
          <a:p>
            <a:r>
              <a:rPr lang="en-US" dirty="0" smtClean="0"/>
              <a:t>Can you evaluate a function composition?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62013" y="1417638"/>
          <a:ext cx="2141537" cy="511175"/>
        </p:xfrm>
        <a:graphic>
          <a:graphicData uri="http://schemas.openxmlformats.org/presentationml/2006/ole">
            <p:oleObj spid="_x0000_s19458" name="Equation" r:id="rId3" imgW="850900" imgH="203200" progId="Equation.DSMT4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180814" y="1595438"/>
          <a:ext cx="1851025" cy="511175"/>
        </p:xfrm>
        <a:graphic>
          <a:graphicData uri="http://schemas.openxmlformats.org/presentationml/2006/ole">
            <p:oleObj spid="_x0000_s19459" name="Equation" r:id="rId4" imgW="736600" imgH="20320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847725" y="3024923"/>
          <a:ext cx="3067050" cy="574675"/>
        </p:xfrm>
        <a:graphic>
          <a:graphicData uri="http://schemas.openxmlformats.org/presentationml/2006/ole">
            <p:oleObj spid="_x0000_s19460" name="Equation" r:id="rId5" imgW="1219200" imgH="228600" progId="Equation.DSMT4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862013" y="2106613"/>
          <a:ext cx="2205038" cy="606425"/>
        </p:xfrm>
        <a:graphic>
          <a:graphicData uri="http://schemas.openxmlformats.org/presentationml/2006/ole">
            <p:oleObj spid="_x0000_s19461" name="Equation" r:id="rId6" imgW="876300" imgH="241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778"/>
            <a:ext cx="8229600" cy="5346971"/>
          </a:xfrm>
        </p:spPr>
        <p:txBody>
          <a:bodyPr>
            <a:normAutofit/>
          </a:bodyPr>
          <a:lstStyle/>
          <a:p>
            <a:r>
              <a:rPr lang="en-US" dirty="0" smtClean="0"/>
              <a:t>Do you know the characteristics of odd and even functions?</a:t>
            </a:r>
          </a:p>
          <a:p>
            <a:r>
              <a:rPr lang="en-US" dirty="0" smtClean="0"/>
              <a:t>Can you complete a table using a parametric function?</a:t>
            </a:r>
          </a:p>
          <a:p>
            <a:r>
              <a:rPr lang="en-US" dirty="0" smtClean="0"/>
              <a:t>Can you find an algebraic relation that models a parametric function?</a:t>
            </a:r>
          </a:p>
          <a:p>
            <a:r>
              <a:rPr lang="en-US" dirty="0" smtClean="0"/>
              <a:t>Can you find the domain of an algebraic relation that models a parametric function?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778"/>
            <a:ext cx="8229600" cy="5346971"/>
          </a:xfrm>
        </p:spPr>
        <p:txBody>
          <a:bodyPr>
            <a:normAutofit/>
          </a:bodyPr>
          <a:lstStyle/>
          <a:p>
            <a:r>
              <a:rPr lang="en-US" dirty="0" smtClean="0"/>
              <a:t>Can you…</a:t>
            </a:r>
          </a:p>
          <a:p>
            <a:pPr lvl="1"/>
            <a:r>
              <a:rPr lang="en-US" dirty="0" smtClean="0"/>
              <a:t>State the domain and range of a function without using a calculator?</a:t>
            </a:r>
          </a:p>
          <a:p>
            <a:pPr lvl="1"/>
            <a:r>
              <a:rPr lang="en-US" dirty="0" smtClean="0"/>
              <a:t>Find the inverse of a function?</a:t>
            </a:r>
          </a:p>
          <a:p>
            <a:pPr lvl="1"/>
            <a:r>
              <a:rPr lang="en-US" dirty="0" smtClean="0"/>
              <a:t>State the domain and range of the inverse function?</a:t>
            </a:r>
          </a:p>
          <a:p>
            <a:pPr lvl="1"/>
            <a:r>
              <a:rPr lang="en-US" dirty="0" smtClean="0"/>
              <a:t>Verify the two functions are inverses?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993167"/>
          </a:xfrm>
        </p:spPr>
        <p:txBody>
          <a:bodyPr>
            <a:normAutofit/>
          </a:bodyPr>
          <a:lstStyle/>
          <a:p>
            <a:r>
              <a:rPr lang="en-US" dirty="0" smtClean="0"/>
              <a:t>How do you know if a function is one-to-one?</a:t>
            </a:r>
          </a:p>
          <a:p>
            <a:r>
              <a:rPr lang="en-US" dirty="0" smtClean="0"/>
              <a:t>How do you know if a functions inverse is one-to-one?</a:t>
            </a:r>
          </a:p>
          <a:p>
            <a:r>
              <a:rPr lang="en-US" dirty="0" smtClean="0"/>
              <a:t>Do you know what happens to functions when taking the absolute value?</a:t>
            </a:r>
          </a:p>
          <a:p>
            <a:pPr lvl="1"/>
            <a:r>
              <a:rPr lang="en-US" smtClean="0"/>
              <a:t>Pg 142 and 143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247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Pre-Calculus Chapter 1 Exam Review</vt:lpstr>
      <vt:lpstr> </vt:lpstr>
      <vt:lpstr> </vt:lpstr>
      <vt:lpstr> </vt:lpstr>
      <vt:lpstr> </vt:lpstr>
      <vt:lpstr> </vt:lpstr>
      <vt:lpstr> </vt:lpstr>
      <vt:lpstr>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Pre-Calculus Quiz 1.5-1.6 Review</dc:title>
  <dc:creator>Marie Stevenson</dc:creator>
  <cp:lastModifiedBy>Marie Stevenson</cp:lastModifiedBy>
  <cp:revision>9</cp:revision>
  <dcterms:created xsi:type="dcterms:W3CDTF">2015-10-14T22:08:11Z</dcterms:created>
  <dcterms:modified xsi:type="dcterms:W3CDTF">2015-10-14T22:08:26Z</dcterms:modified>
</cp:coreProperties>
</file>